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3E5A0-CB29-45EC-8D76-20F43BFA2206}" v="13" dt="2024-04-16T05:58:11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7F372-6805-EC2F-0224-BC990A7F4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3DA899-6630-31E7-E726-2F3D5C11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AB2AB4-8A11-1294-31C9-F9AC70DA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C72983-93A9-338A-7273-FBEFCA43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01F10E-14E9-E782-85E3-0561DB0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2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2A62A-CD70-F63C-92F4-6471D49D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AB56CE-A2C2-5F7D-4630-26217A93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BB8858-4DE9-73A8-3C7D-13F80927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C00D3F-7C79-D01F-A4B9-0D7CF2CD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CC0449-51BE-8445-7EAB-3D3A297C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49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325EB82-8651-ADC2-0338-5F207C9DF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A13CA76-9379-34C8-09D6-B5D6AB1E2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5F9839-8C23-C624-BDF8-D8212ED9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CE2083-2B1B-E2A3-75A0-2EBB41B6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B308E9-2BEF-7FA4-A368-BE515BF9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75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6BBAB4-3242-990D-2278-52354408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58DF83-58D2-08B1-18CF-030182EF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40E496-210C-C3F5-7A13-F5B42A4F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FC579F-2603-C410-4223-6A85D2C3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27743-4324-BB25-09CE-090969F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3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827C6-2570-5176-867A-2590A7C8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546E2-92DD-41DD-4EE2-523D8141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A73CA9-1577-A801-DDFB-24A9715D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3A0F36-595A-146E-0477-8585C65A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277F11-2275-2D3E-1C4A-3D56809C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35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B63582-40CD-6536-5209-C43AFB0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8F3D8-7A02-15A2-925B-9D654B938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1875AE-14C0-F432-BEAA-7D32655F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233AE8-650A-7B13-8188-E49ED2EA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1B5644-0385-4629-7373-4E4B090C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2D7D32-CA10-0937-AEC3-B315DD2F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64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DB685-AF87-FCEB-AF4A-AC952ACE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56F539-A282-E8A3-25DE-CED94F0F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4DA9D3-38BF-91BF-2BB7-61D78311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754C02-15D6-D784-2512-4E251FBBD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F06EBD-9C32-E205-7859-71511AFD9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C16CA59-0E38-EE1E-037B-8C93A783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FDC6968-E51E-EE67-9C2C-FA467A15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5A772B3-68CE-1107-DEAA-3135FFE5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21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36557-9F7F-0A45-68A7-C8657093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DF1C5AC-73C9-76F6-25CA-53404CDF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2187378-962A-7091-7CE3-E08B2E7B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A73921-464B-BDDF-6BE6-72AD8DD2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62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2593D3E-C256-28E7-19C9-352EA644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2B1A87-583C-4B13-D873-9A186708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78F12-6E19-702B-29AE-AEB4C49D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3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CCB51-08A2-9CFD-4C6C-394BB075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EF011-2452-5CAD-0346-FB5B164E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839744-B43F-09A9-8D0C-99FA12041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7B37D2-AB94-B743-67F4-40BB1127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DB3DF8-787F-4572-D6EC-CB09FAA8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D441B5-DADC-BC38-E563-7500C1D3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01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1EC94-EFB4-9BDB-8EC7-AF52B46B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B5841D-2A3E-91E3-9A7E-D0EAFCD7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064889-0530-0847-832C-C825FE1B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6E66D8-B212-A7D6-F248-0DDF9F86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C54668-CEF4-B6E7-B639-28B89B90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42AE17-9A83-265F-023A-A40F0357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49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BAC952-3441-D526-0F7B-9B19FB5A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E5E66C-CE8F-ACEF-F2DF-9ED940C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9065B0-704E-2DA0-1345-0BF9FC65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11DA9-9F99-46ED-A2F2-7599D2442303}" type="datetimeFigureOut">
              <a:rPr lang="pl-PL" smtClean="0"/>
              <a:t>15.04.2024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A31910-9E10-CDE3-96E0-62E1FB2B9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984733-B786-94E6-2EF2-AE2CF4013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167E5-26BA-43B4-9AE5-1261613682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812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2)">
            <a:extLst>
              <a:ext uri="{FF2B5EF4-FFF2-40B4-BE49-F238E27FC236}">
                <a16:creationId xmlns:a16="http://schemas.microsoft.com/office/drawing/2014/main" id="{5EDDD546-EAA4-2CA6-B29A-66A968693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0"/>
            <a:ext cx="955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8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027B3A1-6D5F-D18F-77DD-D4144DD18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5" y="-78658"/>
            <a:ext cx="12378812" cy="7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4)">
            <a:extLst>
              <a:ext uri="{FF2B5EF4-FFF2-40B4-BE49-F238E27FC236}">
                <a16:creationId xmlns:a16="http://schemas.microsoft.com/office/drawing/2014/main" id="{148C5269-314B-0D19-04A6-1A73A8964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0"/>
            <a:ext cx="962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0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BF462CD3-F008-FE7A-2C9F-C483BB7EB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77" y="49695"/>
            <a:ext cx="9097645" cy="68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7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6)">
            <a:extLst>
              <a:ext uri="{FF2B5EF4-FFF2-40B4-BE49-F238E27FC236}">
                <a16:creationId xmlns:a16="http://schemas.microsoft.com/office/drawing/2014/main" id="{B7A18877-07B6-590C-356C-8AF5DFCC6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8" y="0"/>
            <a:ext cx="958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7)">
            <a:extLst>
              <a:ext uri="{FF2B5EF4-FFF2-40B4-BE49-F238E27FC236}">
                <a16:creationId xmlns:a16="http://schemas.microsoft.com/office/drawing/2014/main" id="{5B903B75-F5D3-24AD-F275-781F740EC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967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8)">
            <a:extLst>
              <a:ext uri="{FF2B5EF4-FFF2-40B4-BE49-F238E27FC236}">
                <a16:creationId xmlns:a16="http://schemas.microsoft.com/office/drawing/2014/main" id="{34B62CE0-CD4A-AB0F-1308-436F25D62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0"/>
            <a:ext cx="972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49)">
            <a:extLst>
              <a:ext uri="{FF2B5EF4-FFF2-40B4-BE49-F238E27FC236}">
                <a16:creationId xmlns:a16="http://schemas.microsoft.com/office/drawing/2014/main" id="{49951172-51E4-44D8-A6E7-D9914E2FE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rzut ekranu (50)">
            <a:extLst>
              <a:ext uri="{FF2B5EF4-FFF2-40B4-BE49-F238E27FC236}">
                <a16:creationId xmlns:a16="http://schemas.microsoft.com/office/drawing/2014/main" id="{31F26028-828B-B85F-5D44-5212BEDD0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1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1A50ED61E39642A6DA82C878F9233B" ma:contentTypeVersion="37" ma:contentTypeDescription="Utwórz nowy dokument." ma:contentTypeScope="" ma:versionID="9cc97b9c92e98f666f7befe94bb53e74">
  <xsd:schema xmlns:xsd="http://www.w3.org/2001/XMLSchema" xmlns:xs="http://www.w3.org/2001/XMLSchema" xmlns:p="http://schemas.microsoft.com/office/2006/metadata/properties" xmlns:ns3="df8a667c-692a-4cc5-aad7-5911d2370d92" xmlns:ns4="b20e0b2a-3d88-4d18-a4af-4a5eb51d645c" targetNamespace="http://schemas.microsoft.com/office/2006/metadata/properties" ma:root="true" ma:fieldsID="e86519dd1e2f235ba6452f6c370ca275" ns3:_="" ns4:_="">
    <xsd:import namespace="df8a667c-692a-4cc5-aad7-5911d2370d92"/>
    <xsd:import namespace="b20e0b2a-3d88-4d18-a4af-4a5eb51d64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a667c-692a-4cc5-aad7-5911d2370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0b2a-3d88-4d18-a4af-4a5eb51d645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8a667c-692a-4cc5-aad7-5911d2370d92" xsi:nil="true"/>
    <Owner xmlns="df8a667c-692a-4cc5-aad7-5911d2370d92">
      <UserInfo>
        <DisplayName/>
        <AccountId xsi:nil="true"/>
        <AccountType/>
      </UserInfo>
    </Owner>
    <Distribution_Groups xmlns="df8a667c-692a-4cc5-aad7-5911d2370d92" xsi:nil="true"/>
    <AppVersion xmlns="df8a667c-692a-4cc5-aad7-5911d2370d92" xsi:nil="true"/>
    <Invited_Teachers xmlns="df8a667c-692a-4cc5-aad7-5911d2370d92" xsi:nil="true"/>
    <IsNotebookLocked xmlns="df8a667c-692a-4cc5-aad7-5911d2370d92" xsi:nil="true"/>
    <Is_Collaboration_Space_Locked xmlns="df8a667c-692a-4cc5-aad7-5911d2370d92" xsi:nil="true"/>
    <Templates xmlns="df8a667c-692a-4cc5-aad7-5911d2370d92" xsi:nil="true"/>
    <NotebookType xmlns="df8a667c-692a-4cc5-aad7-5911d2370d92" xsi:nil="true"/>
    <Students xmlns="df8a667c-692a-4cc5-aad7-5911d2370d92">
      <UserInfo>
        <DisplayName/>
        <AccountId xsi:nil="true"/>
        <AccountType/>
      </UserInfo>
    </Students>
    <LMS_Mappings xmlns="df8a667c-692a-4cc5-aad7-5911d2370d92" xsi:nil="true"/>
    <_activity xmlns="df8a667c-692a-4cc5-aad7-5911d2370d92" xsi:nil="true"/>
    <Self_Registration_Enabled xmlns="df8a667c-692a-4cc5-aad7-5911d2370d92" xsi:nil="true"/>
    <FolderType xmlns="df8a667c-692a-4cc5-aad7-5911d2370d92" xsi:nil="true"/>
    <Teachers xmlns="df8a667c-692a-4cc5-aad7-5911d2370d92">
      <UserInfo>
        <DisplayName/>
        <AccountId xsi:nil="true"/>
        <AccountType/>
      </UserInfo>
    </Teachers>
    <TeamsChannelId xmlns="df8a667c-692a-4cc5-aad7-5911d2370d92" xsi:nil="true"/>
    <DefaultSectionNames xmlns="df8a667c-692a-4cc5-aad7-5911d2370d92" xsi:nil="true"/>
    <CultureName xmlns="df8a667c-692a-4cc5-aad7-5911d2370d92" xsi:nil="true"/>
    <Student_Groups xmlns="df8a667c-692a-4cc5-aad7-5911d2370d92">
      <UserInfo>
        <DisplayName/>
        <AccountId xsi:nil="true"/>
        <AccountType/>
      </UserInfo>
    </Student_Groups>
    <Invited_Students xmlns="df8a667c-692a-4cc5-aad7-5911d2370d92" xsi:nil="true"/>
    <Has_Teacher_Only_SectionGroup xmlns="df8a667c-692a-4cc5-aad7-5911d2370d92" xsi:nil="true"/>
  </documentManagement>
</p:properties>
</file>

<file path=customXml/itemProps1.xml><?xml version="1.0" encoding="utf-8"?>
<ds:datastoreItem xmlns:ds="http://schemas.openxmlformats.org/officeDocument/2006/customXml" ds:itemID="{F72532CF-87FC-4B4A-8065-58357B21C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a667c-692a-4cc5-aad7-5911d2370d92"/>
    <ds:schemaRef ds:uri="b20e0b2a-3d88-4d18-a4af-4a5eb51d6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DE42AF-B55C-46A0-B9AD-AF388DDD8B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EF4E9-F8CE-4712-90FD-DEBFE5DD4A4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df8a667c-692a-4cc5-aad7-5911d2370d92"/>
    <ds:schemaRef ds:uri="http://purl.org/dc/elements/1.1/"/>
    <ds:schemaRef ds:uri="http://www.w3.org/XML/1998/namespace"/>
    <ds:schemaRef ds:uri="b20e0b2a-3d88-4d18-a4af-4a5eb51d645c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SIEDLECKA</dc:creator>
  <cp:lastModifiedBy>KATARZYNA SIEDLECKA</cp:lastModifiedBy>
  <cp:revision>2</cp:revision>
  <dcterms:created xsi:type="dcterms:W3CDTF">2024-04-15T10:12:31Z</dcterms:created>
  <dcterms:modified xsi:type="dcterms:W3CDTF">2024-04-16T06:00:26Z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0x010100A71A50ED61E39642A6DA82C878F9233B</vt:lpwstr>
  </property>
</Properties>
</file>